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58" r:id="rId7"/>
    <p:sldId id="259" r:id="rId8"/>
    <p:sldId id="262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79" r:id="rId17"/>
    <p:sldId id="270" r:id="rId18"/>
    <p:sldId id="293" r:id="rId19"/>
    <p:sldId id="294" r:id="rId20"/>
    <p:sldId id="277" r:id="rId21"/>
    <p:sldId id="276" r:id="rId22"/>
    <p:sldId id="275" r:id="rId23"/>
    <p:sldId id="269" r:id="rId24"/>
    <p:sldId id="278" r:id="rId25"/>
    <p:sldId id="280" r:id="rId26"/>
    <p:sldId id="281" r:id="rId27"/>
    <p:sldId id="282" r:id="rId28"/>
    <p:sldId id="283" r:id="rId29"/>
    <p:sldId id="286" r:id="rId30"/>
    <p:sldId id="291" r:id="rId31"/>
    <p:sldId id="273" r:id="rId32"/>
    <p:sldId id="290" r:id="rId33"/>
    <p:sldId id="284" r:id="rId34"/>
    <p:sldId id="287" r:id="rId35"/>
    <p:sldId id="288" r:id="rId36"/>
    <p:sldId id="285" r:id="rId37"/>
    <p:sldId id="296" r:id="rId38"/>
    <p:sldId id="297" r:id="rId39"/>
    <p:sldId id="289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310A"/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68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2.xml"/><Relationship Id="rId7" Type="http://schemas.openxmlformats.org/officeDocument/2006/relationships/image" Target="../media/image2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2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40.png"/><Relationship Id="rId5" Type="http://schemas.openxmlformats.org/officeDocument/2006/relationships/tags" Target="../tags/tag37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tags" Target="../tags/tag36.xml"/><Relationship Id="rId9" Type="http://schemas.openxmlformats.org/officeDocument/2006/relationships/image" Target="../media/image35.wmf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1.xml"/><Relationship Id="rId7" Type="http://schemas.openxmlformats.org/officeDocument/2006/relationships/image" Target="../media/image4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52.png"/><Relationship Id="rId5" Type="http://schemas.openxmlformats.org/officeDocument/2006/relationships/tags" Target="../tags/tag46.xml"/><Relationship Id="rId10" Type="http://schemas.openxmlformats.org/officeDocument/2006/relationships/image" Target="../media/image51.png"/><Relationship Id="rId4" Type="http://schemas.openxmlformats.org/officeDocument/2006/relationships/tags" Target="../tags/tag45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50.xml"/><Relationship Id="rId21" Type="http://schemas.openxmlformats.org/officeDocument/2006/relationships/image" Target="../media/image65.png"/><Relationship Id="rId7" Type="http://schemas.openxmlformats.org/officeDocument/2006/relationships/tags" Target="../tags/tag54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49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55.png"/><Relationship Id="rId5" Type="http://schemas.openxmlformats.org/officeDocument/2006/relationships/tags" Target="../tags/tag52.xml"/><Relationship Id="rId15" Type="http://schemas.openxmlformats.org/officeDocument/2006/relationships/image" Target="../media/image59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3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55.png"/><Relationship Id="rId18" Type="http://schemas.openxmlformats.org/officeDocument/2006/relationships/image" Target="../media/image72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70.png"/><Relationship Id="rId17" Type="http://schemas.openxmlformats.org/officeDocument/2006/relationships/image" Target="../media/image71.png"/><Relationship Id="rId2" Type="http://schemas.openxmlformats.org/officeDocument/2006/relationships/tags" Target="../tags/tag59.xml"/><Relationship Id="rId16" Type="http://schemas.openxmlformats.org/officeDocument/2006/relationships/image" Target="../media/image58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69.png"/><Relationship Id="rId5" Type="http://schemas.openxmlformats.org/officeDocument/2006/relationships/tags" Target="../tags/tag62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58.png"/><Relationship Id="rId17" Type="http://schemas.openxmlformats.org/officeDocument/2006/relationships/image" Target="../media/image77.png"/><Relationship Id="rId2" Type="http://schemas.openxmlformats.org/officeDocument/2006/relationships/tags" Target="../tags/tag68.xml"/><Relationship Id="rId16" Type="http://schemas.openxmlformats.org/officeDocument/2006/relationships/image" Target="../media/image76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15" Type="http://schemas.openxmlformats.org/officeDocument/2006/relationships/image" Target="../media/image75.png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87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86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87.xml"/><Relationship Id="rId7" Type="http://schemas.openxmlformats.org/officeDocument/2006/relationships/image" Target="../media/image88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86.png"/><Relationship Id="rId5" Type="http://schemas.openxmlformats.org/officeDocument/2006/relationships/tags" Target="../tags/tag89.xml"/><Relationship Id="rId10" Type="http://schemas.openxmlformats.org/officeDocument/2006/relationships/image" Target="../media/image90.png"/><Relationship Id="rId4" Type="http://schemas.openxmlformats.org/officeDocument/2006/relationships/tags" Target="../tags/tag88.xml"/><Relationship Id="rId9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73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5.xml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0" Type="http://schemas.openxmlformats.org/officeDocument/2006/relationships/image" Target="../media/image15.png"/><Relationship Id="rId4" Type="http://schemas.openxmlformats.org/officeDocument/2006/relationships/tags" Target="../tags/tag1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BC5DCE-B28A-4E4E-ACE1-0D02586C17DE}"/>
              </a:ext>
            </a:extLst>
          </p:cNvPr>
          <p:cNvGrpSpPr/>
          <p:nvPr/>
        </p:nvGrpSpPr>
        <p:grpSpPr>
          <a:xfrm>
            <a:off x="259257" y="908143"/>
            <a:ext cx="12602000" cy="4730657"/>
            <a:chOff x="259257" y="908143"/>
            <a:chExt cx="12602000" cy="473065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B245B6-8DBA-4027-A71C-10E737CD5E5D}"/>
                </a:ext>
              </a:extLst>
            </p:cNvPr>
            <p:cNvGrpSpPr/>
            <p:nvPr/>
          </p:nvGrpSpPr>
          <p:grpSpPr>
            <a:xfrm>
              <a:off x="259257" y="1051323"/>
              <a:ext cx="5934403" cy="4587477"/>
              <a:chOff x="-705943" y="1051323"/>
              <a:chExt cx="5934403" cy="4587477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7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EA624079-CE23-4813-B154-00691567A6F6}"/>
                  </a:ext>
                </a:extLst>
              </p:cNvPr>
              <p:cNvSpPr/>
              <p:nvPr/>
            </p:nvSpPr>
            <p:spPr bwMode="auto">
              <a:xfrm rot="20754827">
                <a:off x="4715411" y="5100320"/>
                <a:ext cx="513049" cy="162560"/>
              </a:xfrm>
              <a:prstGeom prst="rightArrow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032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C92D3A-F8AA-41A4-8D0F-16EA98B64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296" y="4896347"/>
                <a:ext cx="253975" cy="742453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-705943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70657A-3B7D-4FC6-A0BD-66CFF3D5B797}"/>
                </a:ext>
              </a:extLst>
            </p:cNvPr>
            <p:cNvGrpSpPr/>
            <p:nvPr/>
          </p:nvGrpSpPr>
          <p:grpSpPr>
            <a:xfrm>
              <a:off x="6799982" y="908143"/>
              <a:ext cx="6061275" cy="4222657"/>
              <a:chOff x="6799982" y="908143"/>
              <a:chExt cx="6061275" cy="4222657"/>
            </a:xfrm>
          </p:grpSpPr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141508D-89DA-4226-AC4F-7EE80611727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035F980-246C-4E5E-A355-07355E0EAD8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175035" y="796020"/>
              <a:ext cx="10336187" cy="3168383"/>
              <a:chOff x="10160" y="819169"/>
              <a:chExt cx="10336187" cy="316838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D1A67CE-EE3C-4753-A404-DC195E816A0B}"/>
                  </a:ext>
                </a:extLst>
              </p:cNvPr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10160" y="819169"/>
                <a:ext cx="10336187" cy="3168383"/>
                <a:chOff x="10160" y="819169"/>
                <a:chExt cx="10336187" cy="3168383"/>
              </a:xfrm>
            </p:grpSpPr>
            <p:sp>
              <p:nvSpPr>
                <p:cNvPr id="4" name="Trapezoid 3">
                  <a:extLst>
                    <a:ext uri="{FF2B5EF4-FFF2-40B4-BE49-F238E27FC236}">
                      <a16:creationId xmlns:a16="http://schemas.microsoft.com/office/drawing/2014/main" id="{F03B3636-387C-4B26-81F9-E3AAEEE866CA}"/>
                    </a:ext>
                  </a:extLst>
                </p:cNvPr>
                <p:cNvSpPr/>
                <p:nvPr/>
              </p:nvSpPr>
              <p:spPr bwMode="auto">
                <a:xfrm rot="16200000">
                  <a:off x="3664834" y="90356"/>
                  <a:ext cx="1302152" cy="6492240"/>
                </a:xfrm>
                <a:prstGeom prst="trapezoid">
                  <a:avLst/>
                </a:prstGeom>
                <a:solidFill>
                  <a:srgbClr val="0563C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674724F-0032-4F88-A887-D17953B4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790" y="2685399"/>
                  <a:ext cx="6492240" cy="34808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C074471-3494-4C56-BF9F-E21243B5A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790" y="3637280"/>
                  <a:ext cx="6492240" cy="34493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Left Brace 29">
                  <a:extLst>
                    <a:ext uri="{FF2B5EF4-FFF2-40B4-BE49-F238E27FC236}">
                      <a16:creationId xmlns:a16="http://schemas.microsoft.com/office/drawing/2014/main" id="{0D709616-E97E-42A8-B26B-EDFD374A55C0}"/>
                    </a:ext>
                  </a:extLst>
                </p:cNvPr>
                <p:cNvSpPr/>
                <p:nvPr/>
              </p:nvSpPr>
              <p:spPr>
                <a:xfrm>
                  <a:off x="483210" y="3072893"/>
                  <a:ext cx="460978" cy="564383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Left Brace 30">
                  <a:extLst>
                    <a:ext uri="{FF2B5EF4-FFF2-40B4-BE49-F238E27FC236}">
                      <a16:creationId xmlns:a16="http://schemas.microsoft.com/office/drawing/2014/main" id="{DABB6650-0E52-425B-9B86-A019AE7AA0FA}"/>
                    </a:ext>
                  </a:extLst>
                </p:cNvPr>
                <p:cNvSpPr/>
                <p:nvPr/>
              </p:nvSpPr>
              <p:spPr>
                <a:xfrm rot="10800000">
                  <a:off x="7687632" y="2685398"/>
                  <a:ext cx="460978" cy="1296789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C2E5A20-9746-441E-A31F-2BC3074410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5492" y="3247697"/>
                  <a:ext cx="970666" cy="213333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85BDCDF1-5491-4D63-A7A7-B0E51E946F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0" y="3268989"/>
                  <a:ext cx="291048" cy="2133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D6197CA-1B64-468C-88A3-5CAAEF19DE5F}"/>
                    </a:ext>
                  </a:extLst>
                </p:cNvPr>
                <p:cNvSpPr txBox="1"/>
                <p:nvPr/>
              </p:nvSpPr>
              <p:spPr>
                <a:xfrm>
                  <a:off x="2733481" y="1992901"/>
                  <a:ext cx="36006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rule of thumb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9CA5280-32D3-4284-ADF7-5AED99A440EE}"/>
                    </a:ext>
                  </a:extLst>
                </p:cNvPr>
                <p:cNvSpPr txBox="1"/>
                <p:nvPr/>
              </p:nvSpPr>
              <p:spPr>
                <a:xfrm>
                  <a:off x="8419216" y="819169"/>
                  <a:ext cx="192713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</a:t>
                  </a:r>
                </a:p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 a baffle</a:t>
                  </a:r>
                </a:p>
              </p:txBody>
            </p:sp>
          </p:grpSp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30A658A9-DC82-4A12-A56D-44CB1665619E}"/>
                  </a:ext>
                </a:extLst>
              </p:cNvPr>
              <p:cNvSpPr/>
              <p:nvPr/>
            </p:nvSpPr>
            <p:spPr bwMode="auto">
              <a:xfrm>
                <a:off x="1229360" y="3182158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DCB5E4ED-9F5A-40F4-B440-988888512A37}"/>
                  </a:ext>
                </a:extLst>
              </p:cNvPr>
              <p:cNvSpPr/>
              <p:nvPr/>
            </p:nvSpPr>
            <p:spPr bwMode="auto">
              <a:xfrm rot="21332564">
                <a:off x="6189460" y="2914743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7" name="Arrow: Right 66">
                <a:extLst>
                  <a:ext uri="{FF2B5EF4-FFF2-40B4-BE49-F238E27FC236}">
                    <a16:creationId xmlns:a16="http://schemas.microsoft.com/office/drawing/2014/main" id="{DC5E55D5-02CF-4E0E-867D-6D4319868E05}"/>
                  </a:ext>
                </a:extLst>
              </p:cNvPr>
              <p:cNvSpPr/>
              <p:nvPr/>
            </p:nvSpPr>
            <p:spPr bwMode="auto">
              <a:xfrm rot="294877">
                <a:off x="6191854" y="3445467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F387E0F6-FE5A-48DF-B3E7-F394A7724AE9}"/>
                  </a:ext>
                </a:extLst>
              </p:cNvPr>
              <p:cNvSpPr/>
              <p:nvPr/>
            </p:nvSpPr>
            <p:spPr bwMode="auto">
              <a:xfrm>
                <a:off x="3675829" y="3132468"/>
                <a:ext cx="1280160" cy="43558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C0D171-7F89-49B5-92DC-7C98AD912522}"/>
                </a:ext>
              </a:extLst>
            </p:cNvPr>
            <p:cNvCxnSpPr>
              <a:cxnSpLocks/>
            </p:cNvCxnSpPr>
            <p:nvPr/>
          </p:nvCxnSpPr>
          <p:spPr>
            <a:xfrm>
              <a:off x="884595" y="4264371"/>
              <a:ext cx="7604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3B382A-FFA5-4C1C-800F-0D34EE39A9EB}"/>
                </a:ext>
              </a:extLst>
            </p:cNvPr>
            <p:cNvGrpSpPr/>
            <p:nvPr/>
          </p:nvGrpSpPr>
          <p:grpSpPr>
            <a:xfrm>
              <a:off x="10041265" y="-349081"/>
              <a:ext cx="793077" cy="7556161"/>
              <a:chOff x="1450585" y="0"/>
              <a:chExt cx="793077" cy="755616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E79725A-20AE-424D-9EE7-77DD68D02775}"/>
                  </a:ext>
                </a:extLst>
              </p:cNvPr>
              <p:cNvGrpSpPr/>
              <p:nvPr/>
            </p:nvGrpSpPr>
            <p:grpSpPr>
              <a:xfrm>
                <a:off x="1450585" y="0"/>
                <a:ext cx="793077" cy="7556161"/>
                <a:chOff x="2951123" y="-972481"/>
                <a:chExt cx="793077" cy="7556161"/>
              </a:xfrm>
            </p:grpSpPr>
            <p:pic>
              <p:nvPicPr>
                <p:cNvPr id="52" name="Picture 1">
                  <a:extLst>
                    <a:ext uri="{FF2B5EF4-FFF2-40B4-BE49-F238E27FC236}">
                      <a16:creationId xmlns:a16="http://schemas.microsoft.com/office/drawing/2014/main" id="{80C7010F-FDC3-417C-B232-1E51D219D8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33" t="3834" r="49348" b="16322"/>
                <a:stretch/>
              </p:blipFill>
              <p:spPr bwMode="auto">
                <a:xfrm>
                  <a:off x="2961728" y="-972481"/>
                  <a:ext cx="782472" cy="7556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C0B315F-FED0-4EAC-93AD-B37C0FBCF71E}"/>
                    </a:ext>
                  </a:extLst>
                </p:cNvPr>
                <p:cNvCxnSpPr/>
                <p:nvPr/>
              </p:nvCxnSpPr>
              <p:spPr bwMode="auto">
                <a:xfrm flipV="1">
                  <a:off x="2985590" y="181540"/>
                  <a:ext cx="0" cy="48905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C125C305-8635-40B3-B5DD-A6F9FB5C6427}"/>
                    </a:ext>
                  </a:extLst>
                </p:cNvPr>
                <p:cNvSpPr/>
                <p:nvPr/>
              </p:nvSpPr>
              <p:spPr bwMode="auto">
                <a:xfrm>
                  <a:off x="2951123" y="65684"/>
                  <a:ext cx="485898" cy="3757588"/>
                </a:xfrm>
                <a:custGeom>
                  <a:avLst/>
                  <a:gdLst>
                    <a:gd name="connsiteX0" fmla="*/ 36394 w 545911"/>
                    <a:gd name="connsiteY0" fmla="*/ 1266967 h 2850107"/>
                    <a:gd name="connsiteX1" fmla="*/ 36394 w 545911"/>
                    <a:gd name="connsiteY1" fmla="*/ 338919 h 2850107"/>
                    <a:gd name="connsiteX2" fmla="*/ 254758 w 545911"/>
                    <a:gd name="connsiteY2" fmla="*/ 106907 h 2850107"/>
                    <a:gd name="connsiteX3" fmla="*/ 527714 w 545911"/>
                    <a:gd name="connsiteY3" fmla="*/ 980364 h 2850107"/>
                    <a:gd name="connsiteX4" fmla="*/ 145576 w 545911"/>
                    <a:gd name="connsiteY4" fmla="*/ 2850107 h 2850107"/>
                    <a:gd name="connsiteX0" fmla="*/ 36394 w 545911"/>
                    <a:gd name="connsiteY0" fmla="*/ 1271517 h 2854657"/>
                    <a:gd name="connsiteX1" fmla="*/ 36394 w 545911"/>
                    <a:gd name="connsiteY1" fmla="*/ 343469 h 2854657"/>
                    <a:gd name="connsiteX2" fmla="*/ 254758 w 545911"/>
                    <a:gd name="connsiteY2" fmla="*/ 111457 h 2854657"/>
                    <a:gd name="connsiteX3" fmla="*/ 527714 w 545911"/>
                    <a:gd name="connsiteY3" fmla="*/ 984914 h 2854657"/>
                    <a:gd name="connsiteX4" fmla="*/ 145576 w 545911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160060 h 2743200"/>
                    <a:gd name="connsiteX1" fmla="*/ 18197 w 527714"/>
                    <a:gd name="connsiteY1" fmla="*/ 232012 h 2743200"/>
                    <a:gd name="connsiteX2" fmla="*/ 236561 w 527714"/>
                    <a:gd name="connsiteY2" fmla="*/ 0 h 2743200"/>
                    <a:gd name="connsiteX3" fmla="*/ 509517 w 527714"/>
                    <a:gd name="connsiteY3" fmla="*/ 873457 h 2743200"/>
                    <a:gd name="connsiteX4" fmla="*/ 127379 w 527714"/>
                    <a:gd name="connsiteY4" fmla="*/ 2743200 h 2743200"/>
                    <a:gd name="connsiteX0" fmla="*/ 18197 w 527714"/>
                    <a:gd name="connsiteY0" fmla="*/ 1165101 h 2748241"/>
                    <a:gd name="connsiteX1" fmla="*/ 18197 w 527714"/>
                    <a:gd name="connsiteY1" fmla="*/ 237053 h 2748241"/>
                    <a:gd name="connsiteX2" fmla="*/ 236561 w 527714"/>
                    <a:gd name="connsiteY2" fmla="*/ 5041 h 2748241"/>
                    <a:gd name="connsiteX3" fmla="*/ 509517 w 527714"/>
                    <a:gd name="connsiteY3" fmla="*/ 878498 h 2748241"/>
                    <a:gd name="connsiteX4" fmla="*/ 127379 w 527714"/>
                    <a:gd name="connsiteY4" fmla="*/ 2748241 h 2748241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03278 h 2786418"/>
                    <a:gd name="connsiteX1" fmla="*/ 40945 w 550462"/>
                    <a:gd name="connsiteY1" fmla="*/ 275230 h 2786418"/>
                    <a:gd name="connsiteX2" fmla="*/ 259309 w 550462"/>
                    <a:gd name="connsiteY2" fmla="*/ 43218 h 2786418"/>
                    <a:gd name="connsiteX3" fmla="*/ 532265 w 550462"/>
                    <a:gd name="connsiteY3" fmla="*/ 916675 h 2786418"/>
                    <a:gd name="connsiteX4" fmla="*/ 150127 w 550462"/>
                    <a:gd name="connsiteY4" fmla="*/ 2786418 h 2786418"/>
                    <a:gd name="connsiteX0" fmla="*/ 40945 w 550462"/>
                    <a:gd name="connsiteY0" fmla="*/ 1162335 h 2745475"/>
                    <a:gd name="connsiteX1" fmla="*/ 40945 w 550462"/>
                    <a:gd name="connsiteY1" fmla="*/ 234287 h 2745475"/>
                    <a:gd name="connsiteX2" fmla="*/ 259309 w 550462"/>
                    <a:gd name="connsiteY2" fmla="*/ 2275 h 2745475"/>
                    <a:gd name="connsiteX3" fmla="*/ 532265 w 550462"/>
                    <a:gd name="connsiteY3" fmla="*/ 875732 h 2745475"/>
                    <a:gd name="connsiteX4" fmla="*/ 150127 w 550462"/>
                    <a:gd name="connsiteY4" fmla="*/ 2745475 h 2745475"/>
                    <a:gd name="connsiteX0" fmla="*/ 68240 w 577757"/>
                    <a:gd name="connsiteY0" fmla="*/ 1162335 h 2745475"/>
                    <a:gd name="connsiteX1" fmla="*/ 68240 w 577757"/>
                    <a:gd name="connsiteY1" fmla="*/ 234287 h 2745475"/>
                    <a:gd name="connsiteX2" fmla="*/ 286604 w 577757"/>
                    <a:gd name="connsiteY2" fmla="*/ 2275 h 2745475"/>
                    <a:gd name="connsiteX3" fmla="*/ 559560 w 577757"/>
                    <a:gd name="connsiteY3" fmla="*/ 875732 h 2745475"/>
                    <a:gd name="connsiteX4" fmla="*/ 177422 w 577757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5834 w 511131"/>
                    <a:gd name="connsiteY0" fmla="*/ 1160080 h 4080701"/>
                    <a:gd name="connsiteX1" fmla="*/ 7742 w 511131"/>
                    <a:gd name="connsiteY1" fmla="*/ 466701 h 4080701"/>
                    <a:gd name="connsiteX2" fmla="*/ 234198 w 511131"/>
                    <a:gd name="connsiteY2" fmla="*/ 20 h 4080701"/>
                    <a:gd name="connsiteX3" fmla="*/ 507154 w 511131"/>
                    <a:gd name="connsiteY3" fmla="*/ 873477 h 4080701"/>
                    <a:gd name="connsiteX4" fmla="*/ 84073 w 511131"/>
                    <a:gd name="connsiteY4" fmla="*/ 4080701 h 4080701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09040"/>
                    <a:gd name="connsiteY0" fmla="*/ 847375 h 3767996"/>
                    <a:gd name="connsiteX1" fmla="*/ 7742 w 509040"/>
                    <a:gd name="connsiteY1" fmla="*/ 153996 h 3767996"/>
                    <a:gd name="connsiteX2" fmla="*/ 226106 w 509040"/>
                    <a:gd name="connsiteY2" fmla="*/ 10996 h 3767996"/>
                    <a:gd name="connsiteX3" fmla="*/ 507154 w 509040"/>
                    <a:gd name="connsiteY3" fmla="*/ 560772 h 3767996"/>
                    <a:gd name="connsiteX4" fmla="*/ 84073 w 509040"/>
                    <a:gd name="connsiteY4" fmla="*/ 3767996 h 3767996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8746 w 485898"/>
                    <a:gd name="connsiteY0" fmla="*/ 836967 h 3757588"/>
                    <a:gd name="connsiteX1" fmla="*/ 16838 w 485898"/>
                    <a:gd name="connsiteY1" fmla="*/ 175956 h 3757588"/>
                    <a:gd name="connsiteX2" fmla="*/ 219018 w 485898"/>
                    <a:gd name="connsiteY2" fmla="*/ 588 h 3757588"/>
                    <a:gd name="connsiteX3" fmla="*/ 483882 w 485898"/>
                    <a:gd name="connsiteY3" fmla="*/ 655561 h 3757588"/>
                    <a:gd name="connsiteX4" fmla="*/ 76985 w 485898"/>
                    <a:gd name="connsiteY4" fmla="*/ 3757588 h 375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98" h="3757588">
                      <a:moveTo>
                        <a:pt x="8746" y="836967"/>
                      </a:moveTo>
                      <a:cubicBezTo>
                        <a:pt x="-9451" y="469614"/>
                        <a:pt x="4479" y="395403"/>
                        <a:pt x="16838" y="175956"/>
                      </a:cubicBezTo>
                      <a:cubicBezTo>
                        <a:pt x="25936" y="37203"/>
                        <a:pt x="133629" y="16511"/>
                        <a:pt x="219018" y="588"/>
                      </a:cubicBezTo>
                      <a:cubicBezTo>
                        <a:pt x="294262" y="-1687"/>
                        <a:pt x="508903" y="-24552"/>
                        <a:pt x="483882" y="655561"/>
                      </a:cubicBezTo>
                      <a:cubicBezTo>
                        <a:pt x="458861" y="1335674"/>
                        <a:pt x="9672" y="2367598"/>
                        <a:pt x="76985" y="3757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6DD935D-5C79-4F14-9882-81933A274F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22969" y="1447333"/>
                <a:ext cx="590046" cy="22621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8F7B12F-109C-46D9-870D-72088D2E22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99101" y="1447334"/>
                <a:ext cx="590046" cy="226216"/>
              </a:xfrm>
              <a:prstGeom prst="rect">
                <a:avLst/>
              </a:prstGeom>
            </p:spPr>
          </p:pic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8E32AAD-7C50-4FC8-95D4-CF0CAA172230}"/>
                  </a:ext>
                </a:extLst>
              </p:cNvPr>
              <p:cNvCxnSpPr/>
              <p:nvPr/>
            </p:nvCxnSpPr>
            <p:spPr>
              <a:xfrm>
                <a:off x="1450585" y="625446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70639DB-BE44-4B90-9783-D433440309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630" y="284072"/>
                <a:ext cx="244935" cy="296891"/>
              </a:xfrm>
              <a:prstGeom prst="rect">
                <a:avLst/>
              </a:prstGeom>
            </p:spPr>
          </p:pic>
        </p:grpSp>
        <p:sp>
          <p:nvSpPr>
            <p:cNvPr id="97" name="Line 2415 1">
              <a:extLst>
                <a:ext uri="{FF2B5EF4-FFF2-40B4-BE49-F238E27FC236}">
                  <a16:creationId xmlns:a16="http://schemas.microsoft.com/office/drawing/2014/main" id="{8AA3B2B1-836F-4844-BDEE-D42FD8A03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036" y="2527011"/>
              <a:ext cx="0" cy="18713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8" name="Line 2415 2">
              <a:extLst>
                <a:ext uri="{FF2B5EF4-FFF2-40B4-BE49-F238E27FC236}">
                  <a16:creationId xmlns:a16="http://schemas.microsoft.com/office/drawing/2014/main" id="{66BF3B3E-FCF9-4A49-9781-45AC946DD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8426" y="2431417"/>
              <a:ext cx="0" cy="2012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A91B5E8-1C60-4BC9-A85E-5DBCE1102D9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98" y="4443886"/>
              <a:ext cx="705523" cy="20876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2A88D03-222B-4B28-ADB6-1732908862B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554" y="4482139"/>
              <a:ext cx="1028570" cy="213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2 1 1 2">
            <a:extLst>
              <a:ext uri="{FF2B5EF4-FFF2-40B4-BE49-F238E27FC236}">
                <a16:creationId xmlns:a16="http://schemas.microsoft.com/office/drawing/2014/main" id="{5FD0FF69-56E7-4A0E-823E-B45E068F94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023" y="1705915"/>
            <a:ext cx="0" cy="313420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square" anchor="ctr">
            <a:spAutoFit/>
          </a:bodyPr>
          <a:lstStyle/>
          <a:p>
            <a:endParaRPr lang="es-H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57DA6F-63B3-4A0F-B0EF-85237B15A60A}"/>
              </a:ext>
            </a:extLst>
          </p:cNvPr>
          <p:cNvSpPr/>
          <p:nvPr/>
        </p:nvSpPr>
        <p:spPr bwMode="auto">
          <a:xfrm flipH="1">
            <a:off x="1427887" y="1341936"/>
            <a:ext cx="3039454" cy="5506828"/>
          </a:xfrm>
          <a:prstGeom prst="rect">
            <a:avLst/>
          </a:prstGeom>
          <a:solidFill>
            <a:srgbClr val="0563C1"/>
          </a:solidFill>
          <a:ln w="3175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Freeform 6 1 2">
            <a:extLst>
              <a:ext uri="{FF2B5EF4-FFF2-40B4-BE49-F238E27FC236}">
                <a16:creationId xmlns:a16="http://schemas.microsoft.com/office/drawing/2014/main" id="{D55043FE-7C90-456D-8912-005FC615C8C8}"/>
              </a:ext>
            </a:extLst>
          </p:cNvPr>
          <p:cNvSpPr>
            <a:spLocks/>
          </p:cNvSpPr>
          <p:nvPr/>
        </p:nvSpPr>
        <p:spPr bwMode="auto">
          <a:xfrm rot="5400000">
            <a:off x="669072" y="1167477"/>
            <a:ext cx="585548" cy="10534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28"/>
              </a:cxn>
              <a:cxn ang="0">
                <a:pos x="3216" y="528"/>
              </a:cxn>
              <a:cxn ang="0">
                <a:pos x="3216" y="0"/>
              </a:cxn>
            </a:cxnLst>
            <a:rect l="0" t="0" r="r" b="b"/>
            <a:pathLst>
              <a:path w="3216" h="528">
                <a:moveTo>
                  <a:pt x="0" y="0"/>
                </a:moveTo>
                <a:lnTo>
                  <a:pt x="0" y="528"/>
                </a:lnTo>
                <a:lnTo>
                  <a:pt x="3216" y="528"/>
                </a:lnTo>
                <a:lnTo>
                  <a:pt x="3216" y="0"/>
                </a:lnTo>
              </a:path>
            </a:pathLst>
          </a:custGeom>
          <a:solidFill>
            <a:schemeClr val="hlink"/>
          </a:solidFill>
          <a:ln w="57150" cap="flat" cmpd="sng">
            <a:solidFill>
              <a:schemeClr val="tx1">
                <a:alpha val="78000"/>
              </a:schemeClr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7DDA35-0435-4653-BF81-730C9EA99665}"/>
              </a:ext>
            </a:extLst>
          </p:cNvPr>
          <p:cNvSpPr/>
          <p:nvPr/>
        </p:nvSpPr>
        <p:spPr bwMode="auto">
          <a:xfrm>
            <a:off x="395120" y="1352011"/>
            <a:ext cx="155124" cy="65997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square" rtlCol="0" anchor="ctr">
            <a:spAutoFit/>
          </a:bodyPr>
          <a:lstStyle/>
          <a:p>
            <a:pPr algn="l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B417A4-A719-4F62-894E-E1D2753D91BF}"/>
              </a:ext>
            </a:extLst>
          </p:cNvPr>
          <p:cNvCxnSpPr>
            <a:cxnSpLocks/>
          </p:cNvCxnSpPr>
          <p:nvPr/>
        </p:nvCxnSpPr>
        <p:spPr>
          <a:xfrm>
            <a:off x="1274" y="1694188"/>
            <a:ext cx="10949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75C7AD-FB67-48B5-996D-C706D3C52202}"/>
              </a:ext>
            </a:extLst>
          </p:cNvPr>
          <p:cNvCxnSpPr/>
          <p:nvPr/>
        </p:nvCxnSpPr>
        <p:spPr bwMode="auto">
          <a:xfrm flipV="1">
            <a:off x="4441078" y="194962"/>
            <a:ext cx="0" cy="5188687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4ACABC-81C5-4D40-9AEE-75BC206018C8}"/>
              </a:ext>
            </a:extLst>
          </p:cNvPr>
          <p:cNvCxnSpPr>
            <a:cxnSpLocks/>
          </p:cNvCxnSpPr>
          <p:nvPr/>
        </p:nvCxnSpPr>
        <p:spPr bwMode="auto">
          <a:xfrm flipV="1">
            <a:off x="1462604" y="1986963"/>
            <a:ext cx="0" cy="4861802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08AF22-22A6-42F5-AC06-F7222427B7D6}"/>
              </a:ext>
            </a:extLst>
          </p:cNvPr>
          <p:cNvCxnSpPr>
            <a:cxnSpLocks/>
          </p:cNvCxnSpPr>
          <p:nvPr/>
        </p:nvCxnSpPr>
        <p:spPr bwMode="auto">
          <a:xfrm flipH="1">
            <a:off x="1427887" y="6848765"/>
            <a:ext cx="3013191" cy="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F5AB2BC-1D83-4AFF-9DAD-7B578A2E7AE4}"/>
              </a:ext>
            </a:extLst>
          </p:cNvPr>
          <p:cNvSpPr/>
          <p:nvPr/>
        </p:nvSpPr>
        <p:spPr>
          <a:xfrm>
            <a:off x="2366692" y="4806293"/>
            <a:ext cx="783956" cy="1184456"/>
          </a:xfrm>
          <a:prstGeom prst="arc">
            <a:avLst>
              <a:gd name="adj1" fmla="val 18804657"/>
              <a:gd name="adj2" fmla="val 10863455"/>
            </a:avLst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06A950B5-BCCD-4B0D-986D-0DBDCDDF2499}"/>
              </a:ext>
            </a:extLst>
          </p:cNvPr>
          <p:cNvSpPr/>
          <p:nvPr/>
        </p:nvSpPr>
        <p:spPr>
          <a:xfrm flipV="1">
            <a:off x="3371859" y="2261998"/>
            <a:ext cx="783956" cy="1188720"/>
          </a:xfrm>
          <a:prstGeom prst="arc">
            <a:avLst>
              <a:gd name="adj1" fmla="val 18804657"/>
              <a:gd name="adj2" fmla="val 10863455"/>
            </a:avLst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8FA10E9-83C0-496D-B695-A2CF19A1FE2D}"/>
              </a:ext>
            </a:extLst>
          </p:cNvPr>
          <p:cNvSpPr/>
          <p:nvPr/>
        </p:nvSpPr>
        <p:spPr>
          <a:xfrm flipV="1">
            <a:off x="1096208" y="1986961"/>
            <a:ext cx="783956" cy="1188720"/>
          </a:xfrm>
          <a:prstGeom prst="arc">
            <a:avLst>
              <a:gd name="adj1" fmla="val 18804657"/>
              <a:gd name="adj2" fmla="val 5566162"/>
            </a:avLst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C5DFC7-A4E7-4EC7-AD0D-2C8F95E585E1}"/>
              </a:ext>
            </a:extLst>
          </p:cNvPr>
          <p:cNvSpPr txBox="1"/>
          <p:nvPr/>
        </p:nvSpPr>
        <p:spPr>
          <a:xfrm>
            <a:off x="-1057362" y="1246335"/>
            <a:ext cx="16498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path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68AA68F-74DF-4F0D-8FDF-7D69CC293093}"/>
              </a:ext>
            </a:extLst>
          </p:cNvPr>
          <p:cNvCxnSpPr/>
          <p:nvPr/>
        </p:nvCxnSpPr>
        <p:spPr bwMode="auto">
          <a:xfrm flipV="1">
            <a:off x="2400917" y="194962"/>
            <a:ext cx="0" cy="5188687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20BF4AF-722F-43DF-B44F-AFD29041C8FC}"/>
              </a:ext>
            </a:extLst>
          </p:cNvPr>
          <p:cNvCxnSpPr>
            <a:cxnSpLocks/>
          </p:cNvCxnSpPr>
          <p:nvPr/>
        </p:nvCxnSpPr>
        <p:spPr bwMode="auto">
          <a:xfrm flipV="1">
            <a:off x="3393192" y="2766543"/>
            <a:ext cx="0" cy="411000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BC907B9-818C-4544-96C4-220E7CD31247}"/>
              </a:ext>
            </a:extLst>
          </p:cNvPr>
          <p:cNvCxnSpPr>
            <a:cxnSpLocks/>
          </p:cNvCxnSpPr>
          <p:nvPr/>
        </p:nvCxnSpPr>
        <p:spPr>
          <a:xfrm>
            <a:off x="4441078" y="5383649"/>
            <a:ext cx="0" cy="1436251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BCBA6D-9736-4125-8227-C1671B31A99A}"/>
              </a:ext>
            </a:extLst>
          </p:cNvPr>
          <p:cNvCxnSpPr>
            <a:cxnSpLocks/>
          </p:cNvCxnSpPr>
          <p:nvPr/>
        </p:nvCxnSpPr>
        <p:spPr>
          <a:xfrm flipH="1">
            <a:off x="3429000" y="4792208"/>
            <a:ext cx="990806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077A2D1-3DA1-429D-86A6-A45CD2D78D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9" y="4432719"/>
            <a:ext cx="195144" cy="23653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9AFC02-854F-48C6-AA59-B5EAE1CB97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63" y="5800625"/>
            <a:ext cx="3059217" cy="628797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E7F97B-233F-4025-AC6C-1A0D97D3593F}"/>
              </a:ext>
            </a:extLst>
          </p:cNvPr>
          <p:cNvCxnSpPr>
            <a:cxnSpLocks/>
          </p:cNvCxnSpPr>
          <p:nvPr/>
        </p:nvCxnSpPr>
        <p:spPr>
          <a:xfrm>
            <a:off x="3393192" y="1330292"/>
            <a:ext cx="0" cy="1436251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51A845D0-5ABC-4F0F-A1A2-F63DA03866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97" y="1868692"/>
            <a:ext cx="60120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29E129F-E86D-40CE-94F8-D9A9A728F178}"/>
              </a:ext>
            </a:extLst>
          </p:cNvPr>
          <p:cNvGrpSpPr/>
          <p:nvPr/>
        </p:nvGrpSpPr>
        <p:grpSpPr>
          <a:xfrm>
            <a:off x="-965197" y="834538"/>
            <a:ext cx="15860455" cy="5286002"/>
            <a:chOff x="-965197" y="834538"/>
            <a:chExt cx="15860455" cy="528600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82E5D8-CA0D-4EBB-9561-A96F982EFF0E}"/>
                </a:ext>
              </a:extLst>
            </p:cNvPr>
            <p:cNvGrpSpPr/>
            <p:nvPr/>
          </p:nvGrpSpPr>
          <p:grpSpPr>
            <a:xfrm>
              <a:off x="-965197" y="834538"/>
              <a:ext cx="15860455" cy="5286002"/>
              <a:chOff x="-965197" y="834538"/>
              <a:chExt cx="15860455" cy="5286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3170E65-D97E-42F7-8AEC-BB8674173C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363" y="5820925"/>
                <a:ext cx="9814335" cy="299615"/>
              </a:xfrm>
              <a:prstGeom prst="rect">
                <a:avLst/>
              </a:prstGeom>
            </p:spPr>
          </p:pic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AE38C97-F8CE-41DD-803F-BCA0E51360C2}"/>
                  </a:ext>
                </a:extLst>
              </p:cNvPr>
              <p:cNvSpPr/>
              <p:nvPr/>
            </p:nvSpPr>
            <p:spPr bwMode="auto">
              <a:xfrm flipH="1">
                <a:off x="1462609" y="2148306"/>
                <a:ext cx="3039454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3" name="Freeform 6 1 2 1">
                <a:extLst>
                  <a:ext uri="{FF2B5EF4-FFF2-40B4-BE49-F238E27FC236}">
                    <a16:creationId xmlns:a16="http://schemas.microsoft.com/office/drawing/2014/main" id="{47631F87-CF35-42D9-92A7-9CEAA5D3604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03794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A8A7D4A-CBC9-4CE8-BA5B-21B19B62FFA8}"/>
                  </a:ext>
                </a:extLst>
              </p:cNvPr>
              <p:cNvSpPr/>
              <p:nvPr/>
            </p:nvSpPr>
            <p:spPr bwMode="auto">
              <a:xfrm>
                <a:off x="429842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DB3CFE3A-9F2E-49D9-A5FE-2EA511CA3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96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8C9A44F-260F-4E04-8592-567CEFC9621A}"/>
                  </a:ext>
                </a:extLst>
              </p:cNvPr>
              <p:cNvCxnSpPr>
                <a:cxnSpLocks/>
                <a:stCxn id="102" idx="1"/>
              </p:cNvCxnSpPr>
              <p:nvPr/>
            </p:nvCxnSpPr>
            <p:spPr bwMode="auto">
              <a:xfrm flipH="1" flipV="1">
                <a:off x="4502062" y="1543651"/>
                <a:ext cx="1" cy="2122559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FB7DF31-AB33-4206-B1B3-A40B43D3082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96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5D2C5CB-6A5E-4A84-AECA-867C103495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62610" y="5207499"/>
                <a:ext cx="303755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2BE66C5F-2FDE-459C-A189-7AEE48511DFE}"/>
                  </a:ext>
                </a:extLst>
              </p:cNvPr>
              <p:cNvSpPr/>
              <p:nvPr/>
            </p:nvSpPr>
            <p:spPr>
              <a:xfrm>
                <a:off x="2410650" y="3072667"/>
                <a:ext cx="783956" cy="1184456"/>
              </a:xfrm>
              <a:prstGeom prst="arc">
                <a:avLst>
                  <a:gd name="adj1" fmla="val 2341983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7BE17C1-3B04-44FD-85C6-2E0A7BB8CB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35639" y="1543652"/>
                <a:ext cx="0" cy="212255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DBB34F5-2DE5-432B-95D5-C0C590892F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427914" y="3666210"/>
                <a:ext cx="0" cy="1559831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5C45BC7-5F22-4A1A-9520-1B0DB3D666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7739" y="4257123"/>
                <a:ext cx="601201" cy="236538"/>
              </a:xfrm>
              <a:prstGeom prst="rect">
                <a:avLst/>
              </a:prstGeom>
            </p:spPr>
          </p:pic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E4576CBF-1155-4DB3-B138-3504922B3691}"/>
                  </a:ext>
                </a:extLst>
              </p:cNvPr>
              <p:cNvSpPr/>
              <p:nvPr/>
            </p:nvSpPr>
            <p:spPr>
              <a:xfrm flipV="1">
                <a:off x="3409340" y="3127497"/>
                <a:ext cx="783956" cy="1188720"/>
              </a:xfrm>
              <a:prstGeom prst="arc">
                <a:avLst>
                  <a:gd name="adj1" fmla="val 2341983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7162369" y="2148306"/>
                <a:ext cx="4544568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03554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6129602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5756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16937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1623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713952" y="1543651"/>
                <a:ext cx="0" cy="1372751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8AF3369-DCBB-4AA5-AE22-9FFF940B6F1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1713055" y="1543651"/>
                <a:ext cx="0" cy="1372751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234142" y="4408440"/>
                <a:ext cx="0" cy="768096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42AC7DF-B44E-4BF3-88AB-A0E781DBE81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0680" y="834538"/>
                <a:ext cx="1226443" cy="79742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37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CBE36BF-7616-43D6-A84D-52F709195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167" y="3664167"/>
                <a:ext cx="0" cy="1510639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47D507F-6899-4D74-A22C-7DF4CC4A45B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36041" y="4043043"/>
                <a:ext cx="3059217" cy="628797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937" y="2916402"/>
                <a:ext cx="0" cy="2262344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E7C69C-BE0A-4F76-858E-38B9C17B4D92}"/>
                  </a:ext>
                </a:extLst>
              </p:cNvPr>
              <p:cNvSpPr txBox="1"/>
              <p:nvPr/>
            </p:nvSpPr>
            <p:spPr>
              <a:xfrm>
                <a:off x="-965197" y="1900739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712C889-44DD-415B-B762-546EC5157999}"/>
                  </a:ext>
                </a:extLst>
              </p:cNvPr>
              <p:cNvSpPr/>
              <p:nvPr/>
            </p:nvSpPr>
            <p:spPr>
              <a:xfrm>
                <a:off x="8698643" y="2169250"/>
                <a:ext cx="783956" cy="1465129"/>
              </a:xfrm>
              <a:prstGeom prst="arc">
                <a:avLst>
                  <a:gd name="adj1" fmla="val 5229173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31D11C0-159C-4FA8-B16C-B92D11423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4044" y="3664167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0738D60-7D3C-4FE8-BF4A-A2306A2FBDDA}"/>
                </a:ext>
              </a:extLst>
            </p:cNvPr>
            <p:cNvSpPr/>
            <p:nvPr/>
          </p:nvSpPr>
          <p:spPr bwMode="auto">
            <a:xfrm>
              <a:off x="7223038" y="4090115"/>
              <a:ext cx="2881996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60DDA7F-B55D-4F84-A390-6103ED1762CF}"/>
                </a:ext>
              </a:extLst>
            </p:cNvPr>
            <p:cNvSpPr/>
            <p:nvPr/>
          </p:nvSpPr>
          <p:spPr bwMode="auto">
            <a:xfrm>
              <a:off x="8795774" y="2169250"/>
              <a:ext cx="2881996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E302C6-2B75-48E3-9DA0-D1C5F73AAE0F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3810000" y="2819400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152900" cy="2286000"/>
                <a:chOff x="4038600" y="2819400"/>
                <a:chExt cx="41529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6700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6414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6E5A2-64C8-42EB-A937-1201A96242F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3431921"/>
              <a:ext cx="467982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43014D-82C1-44E1-8FE7-3D7B503BF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404" y="4683950"/>
              <a:ext cx="0" cy="396241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AECDFE0-3802-4F47-B296-878F377A0B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84381" cy="6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784367-96F7-4590-A14C-274B524797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3"/>
            <a:ext cx="2326857" cy="60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757A6F-7EDF-4341-B8BB-B355189AE76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74859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9576B2-0B3B-4F42-9764-2EF637D823D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4"/>
            <a:ext cx="3184764" cy="60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648317-27FA-4AC6-86BA-79A8115818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2"/>
            <a:ext cx="2748954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163.854"/>
  <p:tag name="LATEXADDIN" val="\documentclass{article}&#10;\usepackage{amsmath}&#10;\usepackage{xcolor}&#10;\pagestyle{empty}&#10;\begin{document}&#10;&#10;\definecolor{Monred}{RGB}{172,0,0}&#10;&#10;&#10;$1.5S =$ slot width  &#10;&#10;$1.5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28.7214"/>
  <p:tag name="LATEXADDIN" val="\documentclass{article}&#10;\usepackage{amsmath}&#10;\usepackage{xcolor}&#10;\pagestyle{empty}&#10;\begin{document}&#10;&#10;\definecolor{Monred}{RGB}{172,0,0}&#10;&#10;&#10;$$1.5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733.783"/>
  <p:tag name="LATEXADDIN" val="\documentclass{article}&#10;\usepackage{amsmath}&#10;\usepackage{xcolor}&#10;\pagestyle{empty}&#10;\begin{document}&#10;&#10;\definecolor{Monred}{RGB}{172,0,0}&#10;&#10;&#10;Both images maintain AguaClara's standard slot width ratio of $1.5S$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28.7214"/>
  <p:tag name="LATEXADDIN" val="\documentclass{article}&#10;\usepackage{amsmath}&#10;\usepackage{xcolor}&#10;\pagestyle{empty}&#10;\begin{document}&#10;&#10;\definecolor{Monred}{RGB}{172,0,0}&#10;&#10;&#10;$$1.5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4.4507"/>
  <p:tag name="LATEXADDIN" val="\documentclass{article}&#10;\usepackage{amsmath}&#10;\usepackage{xcolor}&#10;\pagestyle{empty}&#10;\begin{document}&#10;&#10;\definecolor{Monred}{RGB}{172,0,0}&#10;&#10;$$\frac{H_e}{S} = 3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163.854"/>
  <p:tag name="LATEXADDIN" val="\documentclass{article}&#10;\usepackage{amsmath}&#10;\usepackage{xcolor}&#10;\pagestyle{empty}&#10;\begin{document}&#10;&#10;\definecolor{Monred}{RGB}{172,0,0}&#10;&#10;&#10;$1.5S =$ slot width  &#10;&#10;$1.5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9735</TotalTime>
  <Words>459</Words>
  <Application>Microsoft Office PowerPoint</Application>
  <PresentationFormat>Widescreen</PresentationFormat>
  <Paragraphs>145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198</cp:revision>
  <dcterms:created xsi:type="dcterms:W3CDTF">2018-04-01T13:05:30Z</dcterms:created>
  <dcterms:modified xsi:type="dcterms:W3CDTF">2018-05-31T14:37:23Z</dcterms:modified>
</cp:coreProperties>
</file>